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6B2C6-A570-4C53-9C81-35363647DADB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8768-67F0-445D-96CE-8655F15A0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es-ES" dirty="0" smtClean="0"/>
              <a:t>    Víctor Núñez </a:t>
            </a:r>
            <a:r>
              <a:rPr lang="es-ES" dirty="0" smtClean="0"/>
              <a:t>Gómez</a:t>
            </a:r>
            <a:endParaRPr lang="es-ES" dirty="0" smtClean="0"/>
          </a:p>
          <a:p>
            <a:r>
              <a:rPr lang="es-ES" dirty="0" err="1" smtClean="0"/>
              <a:t>Aldán</a:t>
            </a:r>
            <a:r>
              <a:rPr lang="es-ES" dirty="0" smtClean="0"/>
              <a:t> Gay </a:t>
            </a:r>
            <a:r>
              <a:rPr lang="es-ES" dirty="0" smtClean="0"/>
              <a:t>García</a:t>
            </a:r>
            <a:endParaRPr lang="es-ES" dirty="0" smtClean="0"/>
          </a:p>
          <a:p>
            <a:r>
              <a:rPr lang="es-ES" dirty="0" smtClean="0"/>
              <a:t>      Nacho </a:t>
            </a:r>
            <a:r>
              <a:rPr lang="es-ES" dirty="0" err="1" smtClean="0"/>
              <a:t>Felpeto</a:t>
            </a:r>
            <a:r>
              <a:rPr lang="es-ES" dirty="0" smtClean="0"/>
              <a:t> </a:t>
            </a:r>
            <a:r>
              <a:rPr lang="es-ES" dirty="0" smtClean="0"/>
              <a:t>Criado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42844" y="500042"/>
            <a:ext cx="884504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Lenda</a:t>
            </a:r>
            <a:r>
              <a:rPr lang="es-E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do </a:t>
            </a:r>
            <a:r>
              <a:rPr lang="es-ES" sz="5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roubo</a:t>
            </a:r>
            <a:r>
              <a:rPr lang="es-E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de </a:t>
            </a:r>
            <a:r>
              <a:rPr lang="es-ES" sz="5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organos</a:t>
            </a:r>
            <a:endParaRPr lang="es-E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386104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rgbClr val="FFFF00"/>
                </a:solidFill>
              </a:rPr>
              <a:t>Ui</a:t>
            </a:r>
            <a:r>
              <a:rPr lang="es-ES" sz="2800" dirty="0" smtClean="0">
                <a:solidFill>
                  <a:srgbClr val="FFFF00"/>
                </a:solidFill>
              </a:rPr>
              <a:t> que medo!!!</a:t>
            </a:r>
            <a:endParaRPr lang="es-ES" sz="2800" dirty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27984" y="1988840"/>
            <a:ext cx="345638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92D050"/>
                </a:solidFill>
              </a:rPr>
              <a:t>Non a min non…!!!!!!!</a:t>
            </a:r>
            <a:endParaRPr lang="es-ES" sz="2800" dirty="0">
              <a:solidFill>
                <a:srgbClr val="92D05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84482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Porque a min?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75856" y="371703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00B0F0"/>
                </a:solidFill>
              </a:rPr>
              <a:t>Aaaa</a:t>
            </a:r>
            <a:r>
              <a:rPr lang="es-ES" sz="2400" dirty="0" smtClean="0">
                <a:solidFill>
                  <a:srgbClr val="00B0F0"/>
                </a:solidFill>
              </a:rPr>
              <a:t>!!!!!!!!!</a:t>
            </a:r>
            <a:endParaRPr lang="es-ES" sz="2400" dirty="0">
              <a:solidFill>
                <a:srgbClr val="00B0F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80112" y="364502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7030A0"/>
                </a:solidFill>
              </a:rPr>
              <a:t>Que e eso?!?!?!?</a:t>
            </a:r>
            <a:endParaRPr lang="es-ES" sz="2800" dirty="0">
              <a:solidFill>
                <a:srgbClr val="7030A0"/>
              </a:solidFill>
            </a:endParaRPr>
          </a:p>
        </p:txBody>
      </p:sp>
      <p:pic>
        <p:nvPicPr>
          <p:cNvPr id="10" name="~PP2508.WAV">
            <a:hlinkClick r:id="" action="ppaction://media"/>
          </p:cNvPr>
          <p:cNvPicPr>
            <a:picLocks noRot="1" noChangeAspect="1"/>
          </p:cNvPicPr>
          <p:nvPr>
            <a:wavAudioFile r:embed="rId1" name="~PP2508.WAV"/>
          </p:nvPr>
        </p:nvPicPr>
        <p:blipFill>
          <a:blip r:embed="rId3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95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es-ES" dirty="0" smtClean="0"/>
              <a:t>Contase que aquí en Lugo </a:t>
            </a:r>
            <a:r>
              <a:rPr lang="es-ES" dirty="0" err="1" smtClean="0"/>
              <a:t>unha</a:t>
            </a:r>
            <a:r>
              <a:rPr lang="es-ES" dirty="0" smtClean="0"/>
              <a:t> parella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0192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 </a:t>
            </a:r>
            <a:r>
              <a:rPr lang="es-ES" sz="4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lenda</a:t>
            </a:r>
            <a:r>
              <a:rPr lang="es-E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do </a:t>
            </a:r>
            <a:r>
              <a:rPr lang="es-ES" sz="4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roubo</a:t>
            </a:r>
            <a:r>
              <a:rPr lang="es-E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de </a:t>
            </a:r>
            <a:r>
              <a:rPr lang="es-ES" sz="4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organos</a:t>
            </a:r>
            <a:endParaRPr lang="es-ES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4 Imagen" descr="pareja am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44824"/>
            <a:ext cx="9144000" cy="5013176"/>
          </a:xfrm>
          <a:prstGeom prst="rect">
            <a:avLst/>
          </a:prstGeom>
        </p:spPr>
      </p:pic>
      <p:pic>
        <p:nvPicPr>
          <p:cNvPr id="6" name="~PP961.WAV">
            <a:hlinkClick r:id="" action="ppaction://media"/>
          </p:cNvPr>
          <p:cNvPicPr>
            <a:picLocks noRot="1" noChangeAspect="1"/>
          </p:cNvPicPr>
          <p:nvPr>
            <a:wavAudioFile r:embed="rId1" name="~PP961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5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l-corte-chin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988840"/>
            <a:ext cx="9144000" cy="4869161"/>
          </a:xfrm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Que </a:t>
            </a:r>
            <a:r>
              <a:rPr lang="es-ES" sz="3200" dirty="0" err="1" smtClean="0"/>
              <a:t>ao</a:t>
            </a:r>
            <a:r>
              <a:rPr lang="es-ES" sz="3200" dirty="0" smtClean="0"/>
              <a:t> </a:t>
            </a:r>
            <a:r>
              <a:rPr lang="es-ES" sz="3200" dirty="0" err="1" smtClean="0"/>
              <a:t>saír</a:t>
            </a:r>
            <a:r>
              <a:rPr lang="es-ES" sz="3200" dirty="0" smtClean="0"/>
              <a:t> </a:t>
            </a:r>
            <a:r>
              <a:rPr lang="es-ES" sz="3200" dirty="0" err="1" smtClean="0"/>
              <a:t>dun</a:t>
            </a:r>
            <a:r>
              <a:rPr lang="es-ES" sz="3200" dirty="0" smtClean="0"/>
              <a:t> almacén </a:t>
            </a:r>
            <a:r>
              <a:rPr lang="es-ES" sz="3200" dirty="0" err="1" smtClean="0"/>
              <a:t>rexentado</a:t>
            </a:r>
            <a:r>
              <a:rPr lang="es-ES" sz="3200" dirty="0" smtClean="0"/>
              <a:t> por </a:t>
            </a:r>
            <a:r>
              <a:rPr lang="es-ES" sz="3200" dirty="0" err="1" smtClean="0"/>
              <a:t>chineses</a:t>
            </a:r>
            <a:r>
              <a:rPr lang="es-ES" sz="3200" dirty="0" smtClean="0"/>
              <a:t> a </a:t>
            </a:r>
            <a:r>
              <a:rPr lang="es-ES" sz="3200" dirty="0" err="1" smtClean="0"/>
              <a:t>muller</a:t>
            </a:r>
            <a:r>
              <a:rPr lang="es-ES" sz="3200" dirty="0" smtClean="0"/>
              <a:t> </a:t>
            </a:r>
            <a:r>
              <a:rPr lang="es-ES" sz="3200" dirty="0" err="1" smtClean="0"/>
              <a:t>olvidáraselle</a:t>
            </a:r>
            <a:r>
              <a:rPr lang="es-ES" sz="3200" dirty="0" smtClean="0"/>
              <a:t> o bolso </a:t>
            </a:r>
            <a:endParaRPr lang="es-ES" sz="3200" dirty="0"/>
          </a:p>
        </p:txBody>
      </p:sp>
      <p:pic>
        <p:nvPicPr>
          <p:cNvPr id="6" name="~PP3371.WAV">
            <a:hlinkClick r:id="" action="ppaction://media"/>
          </p:cNvPr>
          <p:cNvPicPr>
            <a:picLocks noRot="1" noChangeAspect="1"/>
          </p:cNvPicPr>
          <p:nvPr>
            <a:wavAudioFile r:embed="rId1" name="~PP3371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s-ES" dirty="0" smtClean="0"/>
              <a:t>Cando </a:t>
            </a:r>
            <a:r>
              <a:rPr lang="es-ES" dirty="0" err="1" smtClean="0"/>
              <a:t>volveu</a:t>
            </a:r>
            <a:r>
              <a:rPr lang="es-ES" dirty="0" smtClean="0"/>
              <a:t> a polo bolso </a:t>
            </a:r>
            <a:r>
              <a:rPr lang="es-ES" dirty="0" err="1" smtClean="0"/>
              <a:t>xa</a:t>
            </a:r>
            <a:r>
              <a:rPr lang="es-ES" dirty="0" smtClean="0"/>
              <a:t> estaba cerrado así que </a:t>
            </a:r>
            <a:r>
              <a:rPr lang="gl-ES" dirty="0" smtClean="0"/>
              <a:t>tivéronlle</a:t>
            </a:r>
            <a:r>
              <a:rPr lang="es-ES" dirty="0" smtClean="0"/>
              <a:t> que abrir a porta</a:t>
            </a:r>
            <a:endParaRPr lang="es-ES" dirty="0"/>
          </a:p>
        </p:txBody>
      </p:sp>
      <p:pic>
        <p:nvPicPr>
          <p:cNvPr id="4" name="3 Imagen" descr="puer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52736"/>
            <a:ext cx="9144000" cy="5805264"/>
          </a:xfrm>
          <a:prstGeom prst="rect">
            <a:avLst/>
          </a:prstGeom>
        </p:spPr>
      </p:pic>
      <p:pic>
        <p:nvPicPr>
          <p:cNvPr id="5" name="~PP2043.WAV">
            <a:hlinkClick r:id="" action="ppaction://media"/>
          </p:cNvPr>
          <p:cNvPicPr>
            <a:picLocks noRot="1" noChangeAspect="1"/>
          </p:cNvPicPr>
          <p:nvPr>
            <a:wavAudioFile r:embed="rId1" name="~PP2043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7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s-ES" dirty="0" err="1" smtClean="0"/>
              <a:t>Namais</a:t>
            </a:r>
            <a:r>
              <a:rPr lang="es-ES" dirty="0" smtClean="0"/>
              <a:t> entrar un home </a:t>
            </a:r>
            <a:r>
              <a:rPr lang="es-ES" dirty="0" err="1" smtClean="0"/>
              <a:t>colleuna</a:t>
            </a:r>
            <a:r>
              <a:rPr lang="es-ES" dirty="0" smtClean="0"/>
              <a:t>  e </a:t>
            </a:r>
            <a:r>
              <a:rPr lang="es-ES" dirty="0" err="1" smtClean="0"/>
              <a:t>aturdiuna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 descr="5359426116_b51c7a04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84784"/>
            <a:ext cx="9144000" cy="5373216"/>
          </a:xfrm>
          <a:prstGeom prst="rect">
            <a:avLst/>
          </a:prstGeom>
        </p:spPr>
      </p:pic>
      <p:pic>
        <p:nvPicPr>
          <p:cNvPr id="5" name="~PP3063.WAV">
            <a:hlinkClick r:id="" action="ppaction://media"/>
          </p:cNvPr>
          <p:cNvPicPr>
            <a:picLocks noRot="1" noChangeAspect="1"/>
          </p:cNvPicPr>
          <p:nvPr>
            <a:wavAudioFile r:embed="rId1" name="~PP3063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9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s-ES" dirty="0" smtClean="0"/>
              <a:t>Cando o marido a foi buscar estaba tirada no chan aturdida e </a:t>
            </a:r>
            <a:r>
              <a:rPr lang="es-ES" dirty="0" err="1" smtClean="0"/>
              <a:t>lle</a:t>
            </a:r>
            <a:r>
              <a:rPr lang="es-ES" dirty="0" smtClean="0"/>
              <a:t> </a:t>
            </a:r>
            <a:r>
              <a:rPr lang="es-ES" dirty="0" err="1" smtClean="0"/>
              <a:t>extraeran</a:t>
            </a:r>
            <a:r>
              <a:rPr lang="es-ES" dirty="0" smtClean="0"/>
              <a:t> </a:t>
            </a:r>
            <a:r>
              <a:rPr lang="es-ES" smtClean="0"/>
              <a:t>varios </a:t>
            </a:r>
            <a:r>
              <a:rPr lang="es-ES" dirty="0" err="1" smtClean="0"/>
              <a:t>ó</a:t>
            </a:r>
            <a:r>
              <a:rPr lang="es-ES" smtClean="0"/>
              <a:t>rganos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0" y="1340768"/>
            <a:ext cx="9144000" cy="52168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s-ES" sz="333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FIN</a:t>
            </a:r>
            <a:endParaRPr lang="es-ES" sz="333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pic>
        <p:nvPicPr>
          <p:cNvPr id="5" name="~PP2297.WAV">
            <a:hlinkClick r:id="" action="ppaction://media"/>
          </p:cNvPr>
          <p:cNvPicPr>
            <a:picLocks noRot="1" noChangeAspect="1"/>
          </p:cNvPicPr>
          <p:nvPr>
            <a:wavAudioFile r:embed="rId1" name="~PP2297.WAV"/>
          </p:nvPr>
        </p:nvPicPr>
        <p:blipFill>
          <a:blip r:embed="rId3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100</Words>
  <Application>Microsoft Office PowerPoint</Application>
  <PresentationFormat>Presentación en pantalla (4:3)</PresentationFormat>
  <Paragraphs>16</Paragraphs>
  <Slides>6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12</cp:revision>
  <dcterms:created xsi:type="dcterms:W3CDTF">2012-03-15T09:16:43Z</dcterms:created>
  <dcterms:modified xsi:type="dcterms:W3CDTF">2012-06-18T22:07:59Z</dcterms:modified>
</cp:coreProperties>
</file>